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329" r:id="rId21"/>
    <p:sldId id="284" r:id="rId22"/>
    <p:sldId id="32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6" autoAdjust="0"/>
    <p:restoredTop sz="81344" autoAdjust="0"/>
  </p:normalViewPr>
  <p:slideViewPr>
    <p:cSldViewPr snapToGrid="0">
      <p:cViewPr varScale="1">
        <p:scale>
          <a:sx n="127" d="100"/>
          <a:sy n="127" d="100"/>
        </p:scale>
        <p:origin x="200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mention the parking lot discussion about exactly this (maybe start with that story)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7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having peoples backs</a:t>
            </a:r>
          </a:p>
          <a:p>
            <a:r>
              <a:rPr lang="en-US" dirty="0"/>
              <a:t>Difference between juniors and seniors, annual goal setting</a:t>
            </a:r>
          </a:p>
          <a:p>
            <a:r>
              <a:rPr lang="en-US" dirty="0"/>
              <a:t>This is why I’m doing the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IMPLICIT SECTION CHANGE </a:t>
            </a:r>
            <a:r>
              <a:rPr lang="en-US"/>
              <a:t>– CLEARLY MENTION THE SWITCH FROM </a:t>
            </a:r>
            <a:r>
              <a:rPr lang="en-US" dirty="0"/>
              <a:t>LEADERSHIP </a:t>
            </a:r>
            <a:r>
              <a:rPr lang="en-US"/>
              <a:t>TO MANAGEMENT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 dirty="0"/>
              <a:t>A 1960s hippy family with their van in the countryside of California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4 (2024-08-27),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04" y="1463294"/>
            <a:ext cx="8376793" cy="393141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Performance or behavior issues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need the book:						$45</a:t>
            </a:r>
          </a:p>
          <a:p>
            <a:r>
              <a:rPr lang="en-US" dirty="0"/>
              <a:t>My team needs the book:				$450</a:t>
            </a:r>
          </a:p>
          <a:p>
            <a:r>
              <a:rPr lang="en-US" dirty="0"/>
              <a:t>Required reading for the company:	$4,500</a:t>
            </a:r>
          </a:p>
        </p:txBody>
      </p:sp>
      <p:pic>
        <p:nvPicPr>
          <p:cNvPr id="5" name="Picture 4" descr="Cover of ‘Functional Programming with C#’ by Simon Painter">
            <a:extLst>
              <a:ext uri="{FF2B5EF4-FFF2-40B4-BE49-F238E27FC236}">
                <a16:creationId xmlns:a16="http://schemas.microsoft.com/office/drawing/2014/main" id="{5DC2A22E-6D81-F838-A9A9-35E1066BD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762125"/>
            <a:ext cx="253809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 L 0.61393 0 " pathEditMode="relative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</a:t>
            </a:r>
            <a:r>
              <a:rPr lang="en-US"/>
              <a:t>(or "</a:t>
            </a:r>
            <a:r>
              <a:rPr lang="en-US" dirty="0"/>
              <a:t>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A820-FA44-013E-2160-B72E7371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C8B4A-69CB-1163-8789-74001A4AE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</a:p>
          <a:p>
            <a:r>
              <a:rPr lang="en-US" dirty="0"/>
              <a:t>Establish technical credibility</a:t>
            </a:r>
          </a:p>
          <a:p>
            <a:r>
              <a:rPr lang="en-US" dirty="0"/>
              <a:t>Know your informal leaders</a:t>
            </a:r>
          </a:p>
          <a:p>
            <a:r>
              <a:rPr lang="en-US" dirty="0"/>
              <a:t>Understand the basics of budgeting</a:t>
            </a:r>
          </a:p>
          <a:p>
            <a:r>
              <a:rPr lang="en-US" dirty="0"/>
              <a:t>Never stop learning!</a:t>
            </a:r>
          </a:p>
        </p:txBody>
      </p:sp>
    </p:spTree>
    <p:extLst>
      <p:ext uri="{BB962C8B-B14F-4D97-AF65-F5344CB8AC3E}">
        <p14:creationId xmlns:p14="http://schemas.microsoft.com/office/powerpoint/2010/main" val="10111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Formal leaders with authority</a:t>
            </a:r>
          </a:p>
          <a:p>
            <a:r>
              <a:rPr lang="en-US" dirty="0"/>
              <a:t>Formal leaders without authority</a:t>
            </a:r>
          </a:p>
          <a:p>
            <a:r>
              <a:rPr lang="en-US" dirty="0"/>
              <a:t>Informal leaders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5974C3-060E-1A1F-AC91-776C253FAB9A}"/>
              </a:ext>
            </a:extLst>
          </p:cNvPr>
          <p:cNvSpPr txBox="1">
            <a:spLocks/>
          </p:cNvSpPr>
          <p:nvPr/>
        </p:nvSpPr>
        <p:spPr>
          <a:xfrm>
            <a:off x="6096000" y="2052917"/>
            <a:ext cx="609600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e.g., managers, group manager, directors</a:t>
            </a:r>
          </a:p>
          <a:p>
            <a:pPr marL="0" indent="0">
              <a:buNone/>
            </a:pPr>
            <a:r>
              <a:rPr lang="en-US" dirty="0"/>
              <a:t>e.g., tech leads, architects, senior engineers</a:t>
            </a:r>
          </a:p>
          <a:p>
            <a:pPr marL="0" indent="0">
              <a:buNone/>
            </a:pPr>
            <a:r>
              <a:rPr lang="en-US" dirty="0"/>
              <a:t>e.g., …anybody, really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  <p:pic>
        <p:nvPicPr>
          <p:cNvPr id="5" name="Picture 4" descr="A person in a suit holding a pen in front of a group of people">
            <a:extLst>
              <a:ext uri="{FF2B5EF4-FFF2-40B4-BE49-F238E27FC236}">
                <a16:creationId xmlns:a16="http://schemas.microsoft.com/office/drawing/2014/main" id="{F4EBF884-FCDB-A2DA-9515-4ECC5E31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494" y="1359581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A group of people in a meeting">
            <a:extLst>
              <a:ext uri="{FF2B5EF4-FFF2-40B4-BE49-F238E27FC236}">
                <a16:creationId xmlns:a16="http://schemas.microsoft.com/office/drawing/2014/main" id="{42B83C52-67B2-7B6E-598D-1A9CE075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324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Picture 10" descr="A group of people posing for a picture">
            <a:extLst>
              <a:ext uri="{FF2B5EF4-FFF2-40B4-BE49-F238E27FC236}">
                <a16:creationId xmlns:a16="http://schemas.microsoft.com/office/drawing/2014/main" id="{D8784205-D7D3-32FB-ED58-AA788A5A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83" y="244377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4658</TotalTime>
  <Words>1100</Words>
  <Application>Microsoft Macintosh PowerPoint</Application>
  <PresentationFormat>Widescreen</PresentationFormat>
  <Paragraphs>142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Types of management styles I</vt:lpstr>
      <vt:lpstr>Types of management styles II</vt:lpstr>
      <vt:lpstr>Types of management styles III</vt:lpstr>
      <vt:lpstr>About fine print</vt:lpstr>
      <vt:lpstr>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Recap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387</cp:revision>
  <dcterms:created xsi:type="dcterms:W3CDTF">2022-06-17T15:35:12Z</dcterms:created>
  <dcterms:modified xsi:type="dcterms:W3CDTF">2024-08-27T09:13:16Z</dcterms:modified>
  <cp:category/>
</cp:coreProperties>
</file>